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62"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7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07B13D-F648-4BFE-936B-A8A214A12E12}" type="datetimeFigureOut">
              <a:rPr lang="en-US" smtClean="0"/>
              <a:t>5/12/2011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0660EF-2CF4-44F5-95C8-A6204ABE56E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6978" y="687050"/>
            <a:ext cx="4544046" cy="3425877"/>
          </a:xfrm>
        </p:spPr>
      </p:sp>
      <p:sp>
        <p:nvSpPr>
          <p:cNvPr id="3" name="Notes Placeholder 2"/>
          <p:cNvSpPr>
            <a:spLocks noGrp="1"/>
          </p:cNvSpPr>
          <p:nvPr>
            <p:ph type="body" idx="1"/>
          </p:nvPr>
        </p:nvSpPr>
        <p:spPr/>
        <p:txBody>
          <a:bodyPr>
            <a:normAutofit/>
          </a:bodyPr>
          <a:lstStyle/>
          <a:p>
            <a:r>
              <a:rPr lang="en-US" dirty="0" smtClean="0"/>
              <a:t>TEACHER NOTES:</a:t>
            </a:r>
          </a:p>
          <a:p>
            <a:endParaRPr lang="en-US" dirty="0" smtClean="0"/>
          </a:p>
          <a:p>
            <a:pPr>
              <a:buFont typeface="Arial" pitchFamily="34" charset="0"/>
              <a:buChar char="•"/>
            </a:pPr>
            <a:r>
              <a:rPr lang="en-US" dirty="0" smtClean="0"/>
              <a:t> </a:t>
            </a:r>
            <a:endParaRPr lang="en-US" baseline="0" dirty="0" smtClean="0"/>
          </a:p>
        </p:txBody>
      </p:sp>
      <p:sp>
        <p:nvSpPr>
          <p:cNvPr id="4" name="Slide Number Placeholder 3"/>
          <p:cNvSpPr>
            <a:spLocks noGrp="1"/>
          </p:cNvSpPr>
          <p:nvPr>
            <p:ph type="sldNum" sz="quarter" idx="10"/>
          </p:nvPr>
        </p:nvSpPr>
        <p:spPr/>
        <p:txBody>
          <a:bodyPr/>
          <a:lstStyle/>
          <a:p>
            <a:fld id="{2E3D90E2-52E2-4734-B2F8-5863F62DA7E9}"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5625" y="201614"/>
            <a:ext cx="1747838" cy="42910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939" y="201614"/>
            <a:ext cx="5094287" cy="42910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938" y="1173164"/>
            <a:ext cx="3421062" cy="3319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173164"/>
            <a:ext cx="3421064" cy="3319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8" name="Footer Placeholder 7"/>
          <p:cNvSpPr>
            <a:spLocks noGrp="1"/>
          </p:cNvSpPr>
          <p:nvPr>
            <p:ph type="ftr" sz="quarter" idx="11"/>
          </p:nvPr>
        </p:nvSpPr>
        <p:spPr>
          <a:xfrm>
            <a:off x="3124200" y="6356351"/>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4" name="Footer Placeholder 3"/>
          <p:cNvSpPr>
            <a:spLocks noGrp="1"/>
          </p:cNvSpPr>
          <p:nvPr>
            <p:ph type="ftr" sz="quarter" idx="11"/>
          </p:nvPr>
        </p:nvSpPr>
        <p:spPr>
          <a:xfrm>
            <a:off x="3124200" y="6356351"/>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3" name="Footer Placeholder 2"/>
          <p:cNvSpPr>
            <a:spLocks noGrp="1"/>
          </p:cNvSpPr>
          <p:nvPr>
            <p:ph type="ftr" sz="quarter" idx="11"/>
          </p:nvPr>
        </p:nvSpPr>
        <p:spPr>
          <a:xfrm>
            <a:off x="3124200" y="6356351"/>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49" y="273051"/>
            <a:ext cx="5111751" cy="5853113"/>
          </a:xfrm>
        </p:spPr>
        <p:txBody>
          <a:bodyPr/>
          <a:lstStyle>
            <a:lvl1pPr>
              <a:defRPr sz="33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4691063"/>
          </a:xfrm>
        </p:spPr>
        <p:txBody>
          <a:bodyPr/>
          <a:lstStyle>
            <a:lvl1pPr marL="0" indent="0">
              <a:buNone/>
              <a:defRPr sz="1400"/>
            </a:lvl1pPr>
            <a:lvl2pPr marL="457200" indent="0">
              <a:buNone/>
              <a:defRPr sz="13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3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3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1"/>
            <a:ext cx="2133600" cy="365125"/>
          </a:xfrm>
          <a:prstGeom prst="rect">
            <a:avLst/>
          </a:prstGeom>
        </p:spPr>
        <p:txBody>
          <a:bodyPr/>
          <a:lstStyle/>
          <a:p>
            <a:fld id="{D740077F-CE9A-4782-9521-D931E2D2C9E3}" type="datetimeFigureOut">
              <a:rPr lang="en-US" smtClean="0"/>
              <a:t>5/12/2011</a:t>
            </a:fld>
            <a:endParaRPr lang="en-US"/>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p>
            <a:fld id="{297F043A-FD6B-4B34-A5CC-280842046E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7" name="Rounded Rectangle 6"/>
          <p:cNvSpPr/>
          <p:nvPr/>
        </p:nvSpPr>
        <p:spPr>
          <a:xfrm>
            <a:off x="152400" y="152400"/>
            <a:ext cx="8861802" cy="6553200"/>
          </a:xfrm>
          <a:prstGeom prst="roundRect">
            <a:avLst>
              <a:gd name="adj" fmla="val 2605"/>
            </a:avLst>
          </a:prstGeom>
          <a:gradFill>
            <a:gsLst>
              <a:gs pos="0">
                <a:schemeClr val="bg1"/>
              </a:gs>
              <a:gs pos="80000">
                <a:schemeClr val="bg1"/>
              </a:gs>
              <a:gs pos="100000">
                <a:schemeClr val="bg1"/>
              </a:gs>
            </a:gsLst>
          </a:gradFill>
        </p:spPr>
        <p:style>
          <a:lnRef idx="0">
            <a:schemeClr val="accent6"/>
          </a:lnRef>
          <a:fillRef idx="3">
            <a:schemeClr val="accent6"/>
          </a:fillRef>
          <a:effectRef idx="3">
            <a:schemeClr val="accent6"/>
          </a:effectRef>
          <a:fontRef idx="minor">
            <a:schemeClr val="lt1"/>
          </a:fontRef>
        </p:style>
        <p:txBody>
          <a:bodyPr lIns="114300" tIns="57150" rIns="114300" bIns="57150" rtlCol="0" anchor="ctr"/>
          <a:lstStyle/>
          <a:p>
            <a:pPr algn="ctr"/>
            <a:endParaRPr lang="en-US" dirty="0"/>
          </a:p>
        </p:txBody>
      </p:sp>
      <p:sp>
        <p:nvSpPr>
          <p:cNvPr id="2" name="Title Placeholder 1"/>
          <p:cNvSpPr>
            <a:spLocks noGrp="1"/>
          </p:cNvSpPr>
          <p:nvPr>
            <p:ph type="title"/>
          </p:nvPr>
        </p:nvSpPr>
        <p:spPr>
          <a:xfrm>
            <a:off x="2151529" y="274638"/>
            <a:ext cx="6687671" cy="1143000"/>
          </a:xfrm>
          <a:prstGeom prst="rect">
            <a:avLst/>
          </a:prstGeom>
        </p:spPr>
        <p:txBody>
          <a:bodyPr vert="horz" lIns="91440" tIns="45720" rIns="91440" bIns="45720" rtlCol="0" anchor="ctr">
            <a:normAutofit/>
          </a:bodyPr>
          <a:lstStyle/>
          <a:p>
            <a:r>
              <a:rPr lang="en-US" dirty="0" smtClean="0"/>
              <a:t>Task Card</a:t>
            </a:r>
            <a:endParaRPr lang="en-US" dirty="0"/>
          </a:p>
        </p:txBody>
      </p:sp>
      <p:sp>
        <p:nvSpPr>
          <p:cNvPr id="3" name="Text Placeholder 2"/>
          <p:cNvSpPr>
            <a:spLocks noGrp="1"/>
          </p:cNvSpPr>
          <p:nvPr>
            <p:ph type="body" idx="1"/>
          </p:nvPr>
        </p:nvSpPr>
        <p:spPr>
          <a:xfrm>
            <a:off x="457200" y="2895600"/>
            <a:ext cx="82296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C00000"/>
          </a:solidFill>
          <a:latin typeface="Century Gothic"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3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51529" y="207819"/>
            <a:ext cx="6535271" cy="1239981"/>
          </a:xfrm>
        </p:spPr>
        <p:txBody>
          <a:bodyPr>
            <a:normAutofit/>
          </a:bodyPr>
          <a:lstStyle/>
          <a:p>
            <a:r>
              <a:rPr lang="en-US" dirty="0" smtClean="0">
                <a:solidFill>
                  <a:srgbClr val="FF6600"/>
                </a:solidFill>
              </a:rPr>
              <a:t>Postal Pals</a:t>
            </a:r>
            <a:endParaRPr lang="en-US" sz="2700" dirty="0">
              <a:solidFill>
                <a:srgbClr val="FF6600"/>
              </a:solidFill>
              <a:latin typeface="Berlin Sans FB" pitchFamily="34" charset="0"/>
            </a:endParaRPr>
          </a:p>
        </p:txBody>
      </p:sp>
      <p:graphicFrame>
        <p:nvGraphicFramePr>
          <p:cNvPr id="7" name="Content Placeholder 6"/>
          <p:cNvGraphicFramePr>
            <a:graphicFrameLocks noGrp="1"/>
          </p:cNvGraphicFramePr>
          <p:nvPr>
            <p:ph idx="1"/>
          </p:nvPr>
        </p:nvGraphicFramePr>
        <p:xfrm>
          <a:off x="537883" y="2209800"/>
          <a:ext cx="8157881" cy="4349020"/>
        </p:xfrm>
        <a:graphic>
          <a:graphicData uri="http://schemas.openxmlformats.org/drawingml/2006/table">
            <a:tbl>
              <a:tblPr firstRow="1" bandRow="1">
                <a:tableStyleId>{5940675A-B579-460E-94D1-54222C63F5DA}</a:tableStyleId>
              </a:tblPr>
              <a:tblGrid>
                <a:gridCol w="5405717"/>
                <a:gridCol w="2752164"/>
              </a:tblGrid>
              <a:tr h="301949">
                <a:tc gridSpan="2">
                  <a:txBody>
                    <a:bodyPr/>
                    <a:lstStyle/>
                    <a:p>
                      <a:pPr algn="ctr"/>
                      <a:r>
                        <a:rPr lang="en-US" sz="1200" dirty="0" smtClean="0"/>
                        <a:t>Follow the directions below to complete the activity.</a:t>
                      </a:r>
                      <a:endParaRPr lang="en-US" sz="1200" dirty="0"/>
                    </a:p>
                  </a:txBody>
                  <a:tcPr marL="107576" marR="107576" marT="62345" marB="62345">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827847">
                <a:tc rowSpan="2">
                  <a:txBody>
                    <a:bodyPr/>
                    <a:lstStyle/>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Open the </a:t>
                      </a:r>
                      <a:r>
                        <a:rPr lang="en-US" sz="1100" b="0" dirty="0">
                          <a:latin typeface="+mn-lt"/>
                          <a:ea typeface="Calibri"/>
                          <a:cs typeface="Times New Roman"/>
                        </a:rPr>
                        <a:t>PhotoCard Lite </a:t>
                      </a:r>
                      <a:r>
                        <a:rPr lang="en-US" sz="1100" b="0" dirty="0" smtClean="0">
                          <a:latin typeface="+mn-lt"/>
                          <a:ea typeface="Calibri"/>
                          <a:cs typeface="Times New Roman"/>
                        </a:rPr>
                        <a:t>App</a:t>
                      </a:r>
                      <a:endParaRPr lang="en-US" sz="1100" b="0" dirty="0">
                        <a:latin typeface="+mn-lt"/>
                        <a:ea typeface="Calibri"/>
                        <a:cs typeface="Times New Roman"/>
                      </a:endParaRPr>
                    </a:p>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Tap           to </a:t>
                      </a:r>
                      <a:r>
                        <a:rPr lang="en-US" sz="1100" b="0" dirty="0">
                          <a:latin typeface="+mn-lt"/>
                          <a:ea typeface="Calibri"/>
                          <a:cs typeface="Times New Roman"/>
                        </a:rPr>
                        <a:t>choose a nature photo </a:t>
                      </a:r>
                      <a:r>
                        <a:rPr lang="en-US" sz="1100" b="0" dirty="0" smtClean="0">
                          <a:latin typeface="+mn-lt"/>
                          <a:ea typeface="Calibri"/>
                          <a:cs typeface="Times New Roman"/>
                        </a:rPr>
                        <a:t>or</a:t>
                      </a:r>
                      <a:r>
                        <a:rPr lang="en-US" sz="1100" b="0" baseline="0" dirty="0" smtClean="0">
                          <a:latin typeface="+mn-lt"/>
                          <a:ea typeface="Calibri"/>
                          <a:cs typeface="Times New Roman"/>
                        </a:rPr>
                        <a:t> tap</a:t>
                      </a:r>
                      <a:r>
                        <a:rPr lang="en-US" sz="1100" b="0" dirty="0" smtClean="0">
                          <a:latin typeface="+mn-lt"/>
                          <a:ea typeface="Calibri"/>
                          <a:cs typeface="Times New Roman"/>
                        </a:rPr>
                        <a:t>          to </a:t>
                      </a:r>
                      <a:r>
                        <a:rPr lang="en-US" sz="1100" b="0" dirty="0">
                          <a:latin typeface="+mn-lt"/>
                          <a:ea typeface="Calibri"/>
                          <a:cs typeface="Times New Roman"/>
                        </a:rPr>
                        <a:t>explore your photo album for the perfect picture from your personal photo collection</a:t>
                      </a:r>
                    </a:p>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Tap on </a:t>
                      </a:r>
                      <a:r>
                        <a:rPr lang="en-US" sz="1100" b="0" dirty="0">
                          <a:latin typeface="+mn-lt"/>
                          <a:ea typeface="Calibri"/>
                          <a:cs typeface="Times New Roman"/>
                        </a:rPr>
                        <a:t>the left side to type your message</a:t>
                      </a:r>
                    </a:p>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Tap the        to </a:t>
                      </a:r>
                      <a:r>
                        <a:rPr lang="en-US" sz="1100" b="0" dirty="0">
                          <a:latin typeface="+mn-lt"/>
                          <a:ea typeface="Calibri"/>
                          <a:cs typeface="Times New Roman"/>
                        </a:rPr>
                        <a:t>change your font style and size</a:t>
                      </a:r>
                    </a:p>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Tap done </a:t>
                      </a:r>
                      <a:r>
                        <a:rPr lang="en-US" sz="1100" b="0" dirty="0">
                          <a:latin typeface="+mn-lt"/>
                          <a:ea typeface="Calibri"/>
                          <a:cs typeface="Times New Roman"/>
                        </a:rPr>
                        <a:t>when you find a font you like</a:t>
                      </a:r>
                    </a:p>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Tap on </a:t>
                      </a:r>
                      <a:r>
                        <a:rPr lang="en-US" sz="1100" b="0" dirty="0">
                          <a:latin typeface="+mn-lt"/>
                          <a:ea typeface="Calibri"/>
                          <a:cs typeface="Times New Roman"/>
                        </a:rPr>
                        <a:t>the square in the corner to choose a stamp</a:t>
                      </a:r>
                    </a:p>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Tap below </a:t>
                      </a:r>
                      <a:r>
                        <a:rPr lang="en-US" sz="1100" b="0" dirty="0">
                          <a:latin typeface="+mn-lt"/>
                          <a:ea typeface="Calibri"/>
                          <a:cs typeface="Times New Roman"/>
                        </a:rPr>
                        <a:t>the stamp to address the </a:t>
                      </a:r>
                      <a:r>
                        <a:rPr lang="en-US" sz="1100" b="0" dirty="0" smtClean="0">
                          <a:latin typeface="+mn-lt"/>
                          <a:ea typeface="Calibri"/>
                          <a:cs typeface="Times New Roman"/>
                        </a:rPr>
                        <a:t>postcard (Must</a:t>
                      </a:r>
                      <a:r>
                        <a:rPr lang="en-US" sz="1100" b="0" baseline="0" dirty="0" smtClean="0">
                          <a:latin typeface="+mn-lt"/>
                          <a:ea typeface="Calibri"/>
                          <a:cs typeface="Times New Roman"/>
                        </a:rPr>
                        <a:t> be someone in your contacts.)</a:t>
                      </a:r>
                      <a:endParaRPr lang="en-US" sz="1100" b="0" dirty="0">
                        <a:latin typeface="+mn-lt"/>
                        <a:ea typeface="Calibri"/>
                        <a:cs typeface="Times New Roman"/>
                      </a:endParaRPr>
                    </a:p>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Select either their</a:t>
                      </a:r>
                      <a:r>
                        <a:rPr lang="en-US" sz="1100" b="0" baseline="0" dirty="0" smtClean="0">
                          <a:latin typeface="+mn-lt"/>
                          <a:ea typeface="Calibri"/>
                          <a:cs typeface="Times New Roman"/>
                        </a:rPr>
                        <a:t> mailing or email address</a:t>
                      </a:r>
                      <a:r>
                        <a:rPr lang="en-US" sz="1100" b="0" dirty="0" smtClean="0">
                          <a:latin typeface="+mn-lt"/>
                          <a:ea typeface="Calibri"/>
                          <a:cs typeface="Times New Roman"/>
                        </a:rPr>
                        <a:t> </a:t>
                      </a:r>
                      <a:endParaRPr lang="en-US" sz="1100" b="0" dirty="0">
                        <a:latin typeface="+mn-lt"/>
                        <a:ea typeface="Calibri"/>
                        <a:cs typeface="Times New Roman"/>
                      </a:endParaRPr>
                    </a:p>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Tap       </a:t>
                      </a:r>
                      <a:r>
                        <a:rPr lang="en-US" sz="1100" b="0" dirty="0" smtClean="0">
                          <a:latin typeface="+mn-lt"/>
                          <a:ea typeface="Calibri"/>
                          <a:cs typeface="Times New Roman"/>
                          <a:sym typeface="Wingdings"/>
                        </a:rPr>
                        <a:t>   </a:t>
                      </a:r>
                      <a:r>
                        <a:rPr lang="en-US" sz="1100" b="0" dirty="0" smtClean="0">
                          <a:latin typeface="+mn-lt"/>
                          <a:ea typeface="Calibri"/>
                          <a:cs typeface="Times New Roman"/>
                        </a:rPr>
                        <a:t> </a:t>
                      </a:r>
                      <a:r>
                        <a:rPr lang="en-US" sz="1100" b="0" dirty="0">
                          <a:latin typeface="+mn-lt"/>
                          <a:ea typeface="Calibri"/>
                          <a:cs typeface="Times New Roman"/>
                        </a:rPr>
                        <a:t>to decorate your postcard with stickers</a:t>
                      </a:r>
                    </a:p>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Drag </a:t>
                      </a:r>
                      <a:r>
                        <a:rPr lang="en-US" sz="1100" b="0" dirty="0">
                          <a:latin typeface="+mn-lt"/>
                          <a:ea typeface="Calibri"/>
                          <a:cs typeface="Times New Roman"/>
                        </a:rPr>
                        <a:t>the stickers to place them where you want </a:t>
                      </a:r>
                      <a:r>
                        <a:rPr lang="en-US" sz="1100" b="0" dirty="0" smtClean="0">
                          <a:latin typeface="+mn-lt"/>
                          <a:ea typeface="Calibri"/>
                          <a:cs typeface="Times New Roman"/>
                        </a:rPr>
                        <a:t>them or drag off the page to delete</a:t>
                      </a:r>
                    </a:p>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Tap and hold photo and select “Save Card Image”</a:t>
                      </a:r>
                    </a:p>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Your</a:t>
                      </a:r>
                      <a:r>
                        <a:rPr lang="en-US" sz="1100" b="0" baseline="0" dirty="0" smtClean="0">
                          <a:latin typeface="+mn-lt"/>
                          <a:ea typeface="Calibri"/>
                          <a:cs typeface="Times New Roman"/>
                        </a:rPr>
                        <a:t> Photocard will be in your Photos so you can email to friends.</a:t>
                      </a:r>
                      <a:endParaRPr lang="en-US" sz="1100" b="0" dirty="0" smtClean="0">
                        <a:latin typeface="+mn-lt"/>
                        <a:ea typeface="Calibri"/>
                        <a:cs typeface="Times New Roman"/>
                      </a:endParaRPr>
                    </a:p>
                    <a:p>
                      <a:pPr marL="342900" marR="0" lvl="0" indent="-342900" algn="l">
                        <a:lnSpc>
                          <a:spcPct val="115000"/>
                        </a:lnSpc>
                        <a:spcBef>
                          <a:spcPts val="0"/>
                        </a:spcBef>
                        <a:spcAft>
                          <a:spcPts val="0"/>
                        </a:spcAft>
                        <a:buSzPts val="900"/>
                        <a:buFont typeface="+mj-lt"/>
                        <a:buAutoNum type="arabicPeriod"/>
                      </a:pPr>
                      <a:endParaRPr lang="en-US" sz="1100" b="0" dirty="0" smtClean="0">
                        <a:latin typeface="+mn-lt"/>
                        <a:ea typeface="Calibri"/>
                        <a:cs typeface="Times New Roman"/>
                      </a:endParaRPr>
                    </a:p>
                    <a:p>
                      <a:pPr marL="342900" marR="0" lvl="0" indent="-342900" algn="l">
                        <a:lnSpc>
                          <a:spcPct val="115000"/>
                        </a:lnSpc>
                        <a:spcBef>
                          <a:spcPts val="0"/>
                        </a:spcBef>
                        <a:spcAft>
                          <a:spcPts val="0"/>
                        </a:spcAft>
                        <a:buSzPts val="900"/>
                        <a:buFont typeface="+mj-lt"/>
                        <a:buNone/>
                      </a:pPr>
                      <a:r>
                        <a:rPr lang="en-US" sz="1100" b="0" dirty="0" smtClean="0">
                          <a:latin typeface="+mn-lt"/>
                          <a:ea typeface="Calibri"/>
                          <a:cs typeface="Times New Roman"/>
                        </a:rPr>
                        <a:t>Optional (You must purchase PhotoCard Credits)</a:t>
                      </a:r>
                      <a:endParaRPr lang="en-US" sz="1100" b="0" dirty="0">
                        <a:latin typeface="+mn-lt"/>
                        <a:ea typeface="Calibri"/>
                        <a:cs typeface="Times New Roman"/>
                      </a:endParaRPr>
                    </a:p>
                    <a:p>
                      <a:pPr marL="342900" marR="0" lvl="0" indent="-342900" algn="l">
                        <a:lnSpc>
                          <a:spcPct val="115000"/>
                        </a:lnSpc>
                        <a:spcBef>
                          <a:spcPts val="0"/>
                        </a:spcBef>
                        <a:spcAft>
                          <a:spcPts val="0"/>
                        </a:spcAft>
                        <a:buSzPts val="900"/>
                        <a:buFont typeface="+mj-lt"/>
                        <a:buAutoNum type="arabicPeriod"/>
                      </a:pPr>
                      <a:r>
                        <a:rPr lang="en-US" sz="1100" b="0" dirty="0" smtClean="0">
                          <a:latin typeface="+mn-lt"/>
                          <a:ea typeface="Calibri"/>
                          <a:cs typeface="Times New Roman"/>
                        </a:rPr>
                        <a:t>Tap </a:t>
                      </a:r>
                      <a:r>
                        <a:rPr lang="en-US" sz="1100" b="0" dirty="0" smtClean="0">
                          <a:latin typeface="+mn-lt"/>
                        </a:rPr>
                        <a:t>        , </a:t>
                      </a:r>
                      <a:r>
                        <a:rPr lang="en-US" sz="1100" b="0" dirty="0">
                          <a:latin typeface="+mn-lt"/>
                        </a:rPr>
                        <a:t>then choose a style for your voice note </a:t>
                      </a:r>
                      <a:r>
                        <a:rPr lang="en-US" sz="1100" b="0" dirty="0" smtClean="0">
                          <a:latin typeface="+mn-lt"/>
                        </a:rPr>
                        <a:t>t</a:t>
                      </a:r>
                      <a:r>
                        <a:rPr lang="en-US" sz="1100" b="0" dirty="0" smtClean="0">
                          <a:latin typeface="+mn-lt"/>
                          <a:ea typeface="Calibri"/>
                          <a:cs typeface="Times New Roman"/>
                        </a:rPr>
                        <a:t>ap</a:t>
                      </a:r>
                      <a:r>
                        <a:rPr lang="en-US" sz="1100" b="0" baseline="0" dirty="0" smtClean="0">
                          <a:latin typeface="+mn-lt"/>
                          <a:ea typeface="Calibri"/>
                          <a:cs typeface="Times New Roman"/>
                        </a:rPr>
                        <a:t> “Rec</a:t>
                      </a:r>
                      <a:r>
                        <a:rPr lang="en-US" sz="1100" b="0" dirty="0" smtClean="0">
                          <a:latin typeface="+mn-lt"/>
                          <a:ea typeface="Calibri"/>
                          <a:cs typeface="Times New Roman"/>
                        </a:rPr>
                        <a:t>ord” </a:t>
                      </a:r>
                      <a:r>
                        <a:rPr lang="en-US" sz="1100" b="0" dirty="0">
                          <a:latin typeface="+mn-lt"/>
                          <a:ea typeface="Calibri"/>
                          <a:cs typeface="Times New Roman"/>
                        </a:rPr>
                        <a:t>to record your voice message </a:t>
                      </a:r>
                      <a:r>
                        <a:rPr lang="en-US" sz="1100" b="0" i="1" dirty="0">
                          <a:latin typeface="+mn-lt"/>
                          <a:ea typeface="Calibri"/>
                          <a:cs typeface="Times New Roman"/>
                        </a:rPr>
                        <a:t>(message could be a special note or reading your card)</a:t>
                      </a:r>
                      <a:endParaRPr lang="en-US" sz="1100" b="0" dirty="0">
                        <a:latin typeface="+mn-lt"/>
                        <a:ea typeface="Calibri"/>
                        <a:cs typeface="Times New Roman"/>
                      </a:endParaRPr>
                    </a:p>
                    <a:p>
                      <a:pPr marL="342900" marR="0" lvl="0" indent="-342900" algn="l">
                        <a:lnSpc>
                          <a:spcPct val="115000"/>
                        </a:lnSpc>
                        <a:spcBef>
                          <a:spcPts val="0"/>
                        </a:spcBef>
                        <a:spcAft>
                          <a:spcPts val="0"/>
                        </a:spcAft>
                        <a:buSzPts val="900"/>
                        <a:buFont typeface="+mj-lt"/>
                        <a:buAutoNum type="arabicPeriod"/>
                      </a:pPr>
                      <a:r>
                        <a:rPr lang="en-US" sz="1100" b="0" dirty="0">
                          <a:latin typeface="+mn-lt"/>
                          <a:ea typeface="Calibri"/>
                          <a:cs typeface="Times New Roman"/>
                        </a:rPr>
                        <a:t>To review your voice message </a:t>
                      </a:r>
                      <a:r>
                        <a:rPr lang="en-US" sz="1100" b="0" dirty="0" smtClean="0">
                          <a:latin typeface="+mn-lt"/>
                          <a:ea typeface="Calibri"/>
                          <a:cs typeface="Times New Roman"/>
                        </a:rPr>
                        <a:t>tap “Play”</a:t>
                      </a:r>
                      <a:endParaRPr lang="en-US" sz="1100" b="0" dirty="0">
                        <a:latin typeface="+mn-lt"/>
                        <a:ea typeface="Calibri"/>
                        <a:cs typeface="Times New Roman"/>
                      </a:endParaRPr>
                    </a:p>
                    <a:p>
                      <a:pPr marL="342900" marR="0" lvl="0" indent="-342900" algn="l">
                        <a:lnSpc>
                          <a:spcPct val="115000"/>
                        </a:lnSpc>
                        <a:spcBef>
                          <a:spcPts val="0"/>
                        </a:spcBef>
                        <a:spcAft>
                          <a:spcPts val="1000"/>
                        </a:spcAft>
                        <a:buSzPts val="900"/>
                        <a:buFont typeface="+mj-lt"/>
                        <a:buAutoNum type="arabicPeriod"/>
                      </a:pPr>
                      <a:r>
                        <a:rPr lang="en-US" sz="1100" b="0" dirty="0">
                          <a:latin typeface="+mn-lt"/>
                          <a:ea typeface="Calibri"/>
                          <a:cs typeface="Times New Roman"/>
                        </a:rPr>
                        <a:t>To email, </a:t>
                      </a:r>
                      <a:r>
                        <a:rPr lang="en-US" sz="1100" b="0" dirty="0" smtClean="0">
                          <a:latin typeface="+mn-lt"/>
                          <a:ea typeface="Calibri"/>
                          <a:cs typeface="Times New Roman"/>
                        </a:rPr>
                        <a:t>tap</a:t>
                      </a:r>
                      <a:r>
                        <a:rPr lang="en-US" sz="1100" b="0" baseline="0" dirty="0" smtClean="0">
                          <a:latin typeface="+mn-lt"/>
                          <a:ea typeface="Calibri"/>
                          <a:cs typeface="Times New Roman"/>
                        </a:rPr>
                        <a:t>          and select “Send this card by mail”</a:t>
                      </a:r>
                    </a:p>
                  </a:txBody>
                  <a:tcPr marT="0" marB="0">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457200" indent="-457200">
                        <a:buFont typeface="+mj-lt"/>
                        <a:buNone/>
                      </a:pPr>
                      <a:endParaRPr lang="en-US" sz="1400" baseline="0" dirty="0" smtClean="0"/>
                    </a:p>
                  </a:txBody>
                  <a:tcPr marL="107576" marR="107576" marT="62345" marB="6234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13603">
                <a:tc vMerge="1">
                  <a:txBody>
                    <a:bodyPr/>
                    <a:lstStyle/>
                    <a:p>
                      <a:pPr marL="342900" marR="0" lvl="0" indent="-342900" algn="l">
                        <a:lnSpc>
                          <a:spcPct val="115000"/>
                        </a:lnSpc>
                        <a:spcBef>
                          <a:spcPts val="0"/>
                        </a:spcBef>
                        <a:spcAft>
                          <a:spcPts val="0"/>
                        </a:spcAft>
                        <a:buSzPts val="900"/>
                        <a:buFont typeface="+mj-lt"/>
                        <a:buNone/>
                      </a:pPr>
                      <a:endParaRPr lang="en-US" sz="1100" b="0" dirty="0">
                        <a:latin typeface="+mn-lt"/>
                        <a:ea typeface="Calibri"/>
                        <a:cs typeface="Times New Roman"/>
                      </a:endParaRPr>
                    </a:p>
                  </a:txBody>
                  <a:tcPr marT="0" marB="0">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342900" marR="0" lvl="0" indent="-342900" algn="l">
                        <a:lnSpc>
                          <a:spcPct val="115000"/>
                        </a:lnSpc>
                        <a:spcBef>
                          <a:spcPts val="0"/>
                        </a:spcBef>
                        <a:spcAft>
                          <a:spcPts val="1000"/>
                        </a:spcAft>
                        <a:buSzPts val="900"/>
                        <a:buFont typeface="+mj-lt"/>
                        <a:buNone/>
                      </a:pPr>
                      <a:r>
                        <a:rPr lang="en-US" sz="1100" dirty="0" smtClean="0">
                          <a:latin typeface="+mn-lt"/>
                          <a:ea typeface="Calibri"/>
                          <a:cs typeface="Times New Roman"/>
                        </a:rPr>
                        <a:t>REQUIRED</a:t>
                      </a:r>
                      <a:r>
                        <a:rPr lang="en-US" sz="1100" baseline="0" dirty="0" smtClean="0">
                          <a:latin typeface="+mn-lt"/>
                          <a:ea typeface="Calibri"/>
                          <a:cs typeface="Times New Roman"/>
                        </a:rPr>
                        <a:t> APPS:</a:t>
                      </a:r>
                    </a:p>
                    <a:p>
                      <a:pPr marL="342900" marR="0" lvl="0" indent="-342900" algn="l">
                        <a:lnSpc>
                          <a:spcPct val="115000"/>
                        </a:lnSpc>
                        <a:spcBef>
                          <a:spcPts val="0"/>
                        </a:spcBef>
                        <a:spcAft>
                          <a:spcPts val="0"/>
                        </a:spcAft>
                        <a:buSzPts val="900"/>
                        <a:buFont typeface="Arial" pitchFamily="34" charset="0"/>
                        <a:buChar char="•"/>
                      </a:pPr>
                      <a:r>
                        <a:rPr lang="en-US" sz="1100" baseline="0" dirty="0" smtClean="0">
                          <a:latin typeface="+mn-lt"/>
                          <a:ea typeface="Calibri"/>
                          <a:cs typeface="Times New Roman"/>
                        </a:rPr>
                        <a:t>PhotoCard Lite (Free)</a:t>
                      </a:r>
                      <a:endParaRPr lang="en-US" sz="1100" dirty="0" smtClean="0">
                        <a:latin typeface="+mn-lt"/>
                        <a:ea typeface="Calibri"/>
                        <a:cs typeface="Times New Roman"/>
                      </a:endParaRPr>
                    </a:p>
                  </a:txBody>
                  <a:tcPr marL="107576" marR="107576" marT="62345" marB="6234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11" name="Picture 10" descr="comic touch lite.PNG"/>
          <p:cNvPicPr>
            <a:picLocks noChangeAspect="1"/>
          </p:cNvPicPr>
          <p:nvPr/>
        </p:nvPicPr>
        <p:blipFill>
          <a:blip r:embed="rId3" cstate="print"/>
          <a:stretch>
            <a:fillRect/>
          </a:stretch>
        </p:blipFill>
        <p:spPr>
          <a:xfrm>
            <a:off x="231349" y="225821"/>
            <a:ext cx="1061301" cy="1066800"/>
          </a:xfrm>
          <a:prstGeom prst="rect">
            <a:avLst/>
          </a:prstGeom>
        </p:spPr>
      </p:pic>
      <p:sp>
        <p:nvSpPr>
          <p:cNvPr id="12" name="TextBox 11"/>
          <p:cNvSpPr txBox="1"/>
          <p:nvPr/>
        </p:nvSpPr>
        <p:spPr>
          <a:xfrm>
            <a:off x="304800" y="1216968"/>
            <a:ext cx="914400" cy="400110"/>
          </a:xfrm>
          <a:prstGeom prst="rect">
            <a:avLst/>
          </a:prstGeom>
          <a:noFill/>
        </p:spPr>
        <p:txBody>
          <a:bodyPr wrap="square" rtlCol="0">
            <a:spAutoFit/>
          </a:bodyPr>
          <a:lstStyle/>
          <a:p>
            <a:pPr algn="ctr"/>
            <a:r>
              <a:rPr lang="en-US" sz="1000" dirty="0" smtClean="0"/>
              <a:t>PhotoCard</a:t>
            </a:r>
          </a:p>
          <a:p>
            <a:pPr algn="ctr"/>
            <a:r>
              <a:rPr lang="en-US" sz="1000" dirty="0" smtClean="0"/>
              <a:t>Lite</a:t>
            </a:r>
            <a:endParaRPr lang="en-US" sz="1000" dirty="0"/>
          </a:p>
        </p:txBody>
      </p:sp>
      <p:sp>
        <p:nvSpPr>
          <p:cNvPr id="14" name="TextBox 13"/>
          <p:cNvSpPr txBox="1"/>
          <p:nvPr/>
        </p:nvSpPr>
        <p:spPr>
          <a:xfrm>
            <a:off x="1752600" y="1143000"/>
            <a:ext cx="7010400" cy="1169551"/>
          </a:xfrm>
          <a:prstGeom prst="rect">
            <a:avLst/>
          </a:prstGeom>
          <a:noFill/>
        </p:spPr>
        <p:txBody>
          <a:bodyPr wrap="square" rtlCol="0">
            <a:spAutoFit/>
          </a:bodyPr>
          <a:lstStyle/>
          <a:p>
            <a:r>
              <a:rPr lang="en-US" sz="1400" dirty="0" smtClean="0"/>
              <a:t>In 1871 the first known picture postcard in which the image functioned as a souvenir was sent from Vienna following the French War of 1870. Eventually people all over the world would send “souvenir” postcards to family and friends when they would see or visit some place exciting and memorable. Today you will send a postcard via email to show your teacher, family, and friends something exciting or interesting you’ve encountered.</a:t>
            </a:r>
            <a:endParaRPr lang="en-US" sz="1400" dirty="0"/>
          </a:p>
        </p:txBody>
      </p:sp>
      <p:pic>
        <p:nvPicPr>
          <p:cNvPr id="10" name="Picture 9" descr="postcard.JPG"/>
          <p:cNvPicPr>
            <a:picLocks noChangeAspect="1"/>
          </p:cNvPicPr>
          <p:nvPr/>
        </p:nvPicPr>
        <p:blipFill>
          <a:blip r:embed="rId4" cstate="print"/>
          <a:stretch>
            <a:fillRect/>
          </a:stretch>
        </p:blipFill>
        <p:spPr>
          <a:xfrm>
            <a:off x="6477000" y="2743200"/>
            <a:ext cx="1828800" cy="2438400"/>
          </a:xfrm>
          <a:prstGeom prst="rect">
            <a:avLst/>
          </a:prstGeom>
        </p:spPr>
      </p:pic>
      <p:pic>
        <p:nvPicPr>
          <p:cNvPr id="13" name="Picture 12" descr="font.PNG"/>
          <p:cNvPicPr>
            <a:picLocks noChangeAspect="1"/>
          </p:cNvPicPr>
          <p:nvPr/>
        </p:nvPicPr>
        <p:blipFill>
          <a:blip r:embed="rId5" cstate="print"/>
          <a:stretch>
            <a:fillRect/>
          </a:stretch>
        </p:blipFill>
        <p:spPr>
          <a:xfrm>
            <a:off x="1410268" y="3280012"/>
            <a:ext cx="210839" cy="214353"/>
          </a:xfrm>
          <a:prstGeom prst="rect">
            <a:avLst/>
          </a:prstGeom>
        </p:spPr>
      </p:pic>
      <p:pic>
        <p:nvPicPr>
          <p:cNvPr id="15" name="Picture 14" descr="photos.PNG"/>
          <p:cNvPicPr>
            <a:picLocks noChangeAspect="1"/>
          </p:cNvPicPr>
          <p:nvPr/>
        </p:nvPicPr>
        <p:blipFill>
          <a:blip r:embed="rId6" cstate="print"/>
          <a:stretch>
            <a:fillRect/>
          </a:stretch>
        </p:blipFill>
        <p:spPr>
          <a:xfrm>
            <a:off x="1217086" y="2704703"/>
            <a:ext cx="280738" cy="223880"/>
          </a:xfrm>
          <a:prstGeom prst="rect">
            <a:avLst/>
          </a:prstGeom>
        </p:spPr>
      </p:pic>
      <p:pic>
        <p:nvPicPr>
          <p:cNvPr id="18" name="Picture 17" descr="myphotos.PNG"/>
          <p:cNvPicPr>
            <a:picLocks noChangeAspect="1"/>
          </p:cNvPicPr>
          <p:nvPr/>
        </p:nvPicPr>
        <p:blipFill>
          <a:blip r:embed="rId7" cstate="print"/>
          <a:stretch>
            <a:fillRect/>
          </a:stretch>
        </p:blipFill>
        <p:spPr>
          <a:xfrm>
            <a:off x="3342725" y="2710604"/>
            <a:ext cx="279196" cy="219116"/>
          </a:xfrm>
          <a:prstGeom prst="rect">
            <a:avLst/>
          </a:prstGeom>
        </p:spPr>
      </p:pic>
      <p:pic>
        <p:nvPicPr>
          <p:cNvPr id="19" name="Picture 18" descr="stickers.PNG"/>
          <p:cNvPicPr>
            <a:picLocks noChangeAspect="1"/>
          </p:cNvPicPr>
          <p:nvPr/>
        </p:nvPicPr>
        <p:blipFill>
          <a:blip r:embed="rId8" cstate="print"/>
          <a:stretch>
            <a:fillRect/>
          </a:stretch>
        </p:blipFill>
        <p:spPr>
          <a:xfrm>
            <a:off x="1205364" y="4246028"/>
            <a:ext cx="257222" cy="224151"/>
          </a:xfrm>
          <a:prstGeom prst="rect">
            <a:avLst/>
          </a:prstGeom>
        </p:spPr>
      </p:pic>
      <p:pic>
        <p:nvPicPr>
          <p:cNvPr id="20" name="Picture 19" descr="actions.PNG"/>
          <p:cNvPicPr>
            <a:picLocks noChangeAspect="1"/>
          </p:cNvPicPr>
          <p:nvPr/>
        </p:nvPicPr>
        <p:blipFill>
          <a:blip r:embed="rId9" cstate="print"/>
          <a:stretch>
            <a:fillRect/>
          </a:stretch>
        </p:blipFill>
        <p:spPr>
          <a:xfrm>
            <a:off x="1727751" y="5976364"/>
            <a:ext cx="223880" cy="213219"/>
          </a:xfrm>
          <a:prstGeom prst="rect">
            <a:avLst/>
          </a:prstGeom>
        </p:spPr>
      </p:pic>
      <p:pic>
        <p:nvPicPr>
          <p:cNvPr id="21" name="Picture 20" descr="voice.PNG"/>
          <p:cNvPicPr>
            <a:picLocks noChangeAspect="1"/>
          </p:cNvPicPr>
          <p:nvPr/>
        </p:nvPicPr>
        <p:blipFill>
          <a:blip r:embed="rId10" cstate="print"/>
          <a:stretch>
            <a:fillRect/>
          </a:stretch>
        </p:blipFill>
        <p:spPr>
          <a:xfrm>
            <a:off x="1219200" y="5410200"/>
            <a:ext cx="207325" cy="214353"/>
          </a:xfrm>
          <a:prstGeom prst="rect">
            <a:avLst/>
          </a:prstGeom>
        </p:spPr>
      </p:pic>
    </p:spTree>
  </p:cSld>
  <p:clrMapOvr>
    <a:masterClrMapping/>
  </p:clrMapOvr>
</p:sld>
</file>

<file path=ppt/theme/theme1.xml><?xml version="1.0" encoding="utf-8"?>
<a:theme xmlns:a="http://schemas.openxmlformats.org/drawingml/2006/main" name="ipadtaskcard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ipadtaskcards</Template>
  <TotalTime>6</TotalTime>
  <Words>302</Words>
  <Application>Microsoft Office PowerPoint</Application>
  <PresentationFormat>On-screen Show (4:3)</PresentationFormat>
  <Paragraphs>28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ipadtaskcards</vt:lpstr>
      <vt:lpstr>Postal Pals</vt:lpstr>
    </vt:vector>
  </TitlesOfParts>
  <Company>Calcasieu Parish School Board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Tell Your Story</dc:title>
  <dc:creator>User</dc:creator>
  <cp:lastModifiedBy>User</cp:lastModifiedBy>
  <cp:revision>5</cp:revision>
  <dcterms:created xsi:type="dcterms:W3CDTF">2011-05-12T13:58:52Z</dcterms:created>
  <dcterms:modified xsi:type="dcterms:W3CDTF">2011-05-12T14:05:20Z</dcterms:modified>
</cp:coreProperties>
</file>